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62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EB818027-0980-4C33-BC98-185DE1AC6AA7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EE08DE40-12B3-4E2D-91DB-E9928A9390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2132856"/>
            <a:ext cx="4176464" cy="201622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Исследовательский проект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по </a:t>
            </a:r>
            <a:r>
              <a:rPr lang="ru-RU" sz="2800" b="1" dirty="0" err="1" smtClean="0">
                <a:solidFill>
                  <a:srgbClr val="FF0000"/>
                </a:solidFill>
              </a:rPr>
              <a:t>кубановедению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1" y="4421080"/>
            <a:ext cx="3816424" cy="1260629"/>
          </a:xfrm>
        </p:spPr>
        <p:txBody>
          <a:bodyPr>
            <a:normAutofit/>
          </a:bodyPr>
          <a:lstStyle/>
          <a:p>
            <a:pPr algn="ctr"/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56245"/>
            <a:ext cx="33843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786081"/>
            <a:ext cx="5077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Кубанские  пословицы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10445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5562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Любимые пословицы моих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родителей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ru-RU" sz="1800" dirty="0" smtClean="0">
                <a:solidFill>
                  <a:srgbClr val="333333"/>
                </a:solidFill>
                <a:latin typeface="Calibri"/>
                <a:ea typeface="Calibri"/>
                <a:cs typeface="Times New Roman"/>
              </a:rPr>
              <a:t>  </a:t>
            </a:r>
            <a:r>
              <a:rPr lang="ru-RU" b="1" dirty="0">
                <a:latin typeface="Times New Roman"/>
                <a:ea typeface="Calibri"/>
              </a:rPr>
              <a:t>Семь раз отмерь, один раз отрежь</a:t>
            </a:r>
            <a:r>
              <a:rPr lang="ru-RU" b="1" dirty="0" smtClean="0">
                <a:latin typeface="Times New Roman"/>
                <a:ea typeface="Calibri"/>
              </a:rPr>
              <a:t>.</a:t>
            </a:r>
          </a:p>
          <a:p>
            <a:pPr marL="68580" indent="0">
              <a:buNone/>
            </a:pPr>
            <a:r>
              <a:rPr lang="ru-RU" b="1" dirty="0" smtClean="0">
                <a:latin typeface="Times New Roman"/>
                <a:ea typeface="Calibri"/>
              </a:rPr>
              <a:t> </a:t>
            </a:r>
            <a:r>
              <a:rPr lang="ru-RU" b="1" dirty="0">
                <a:latin typeface="Times New Roman"/>
                <a:ea typeface="Calibri"/>
              </a:rPr>
              <a:t>Кто не работает – тот не ест. </a:t>
            </a:r>
            <a:endParaRPr lang="ru-RU" b="1" dirty="0" smtClean="0">
              <a:latin typeface="Times New Roman"/>
              <a:ea typeface="Calibri"/>
            </a:endParaRPr>
          </a:p>
          <a:p>
            <a:pPr marL="68580" indent="0">
              <a:buNone/>
            </a:pPr>
            <a:r>
              <a:rPr lang="ru-RU" b="1" dirty="0" smtClean="0">
                <a:latin typeface="Times New Roman"/>
                <a:ea typeface="Calibri"/>
              </a:rPr>
              <a:t> Поспешишь </a:t>
            </a:r>
            <a:r>
              <a:rPr lang="ru-RU" b="1" dirty="0">
                <a:latin typeface="Times New Roman"/>
                <a:ea typeface="Calibri"/>
              </a:rPr>
              <a:t>– людей насмешишь. </a:t>
            </a:r>
            <a:endParaRPr lang="ru-RU" b="1" dirty="0" smtClean="0">
              <a:latin typeface="Times New Roman"/>
              <a:ea typeface="Calibri"/>
            </a:endParaRPr>
          </a:p>
          <a:p>
            <a:pPr marL="68580" indent="0">
              <a:buNone/>
            </a:pPr>
            <a:r>
              <a:rPr lang="ru-RU" b="1" dirty="0" smtClean="0">
                <a:latin typeface="Times New Roman"/>
                <a:ea typeface="Calibri"/>
              </a:rPr>
              <a:t> 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С 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</a:rPr>
              <a:t>хама </a:t>
            </a:r>
            <a:r>
              <a:rPr lang="ru-RU" b="1" dirty="0" err="1">
                <a:solidFill>
                  <a:srgbClr val="333333"/>
                </a:solidFill>
                <a:latin typeface="Times New Roman"/>
                <a:ea typeface="Times New Roman"/>
              </a:rPr>
              <a:t>нэ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ru-RU" b="1" dirty="0" err="1">
                <a:solidFill>
                  <a:srgbClr val="333333"/>
                </a:solidFill>
                <a:latin typeface="Times New Roman"/>
                <a:ea typeface="Times New Roman"/>
              </a:rPr>
              <a:t>будэ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</a:rPr>
              <a:t> пана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.</a:t>
            </a:r>
          </a:p>
          <a:p>
            <a:pPr marL="68580" indent="0"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Calibri"/>
              </a:rPr>
              <a:t>Казак без коня, что солдат без ружья.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Calibri"/>
              </a:rPr>
              <a:t> 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2132855"/>
            <a:ext cx="1981745" cy="3312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8697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Пословицы, которые  нравятся   учителям нашей </a:t>
            </a: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школы</a:t>
            </a:r>
            <a:r>
              <a:rPr lang="ru-RU" sz="36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5472609" cy="4201692"/>
          </a:xfrm>
        </p:spPr>
        <p:txBody>
          <a:bodyPr>
            <a:normAutofit lnSpcReduction="10000"/>
          </a:bodyPr>
          <a:lstStyle/>
          <a:p>
            <a:pPr marL="68580" indent="0">
              <a:spcAft>
                <a:spcPts val="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Если дружба велика, будет Родина крепка. 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68580" indent="0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Терпенье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труд всё перетрут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68580" indent="0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спеши языком – торопись делом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68580" indent="0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Слово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 воробей:  вылетит – не поймаешь. 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68580" indent="0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Жизнь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дана на добрые дела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68580" indent="0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Правда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 воде не тонет, в огне не горит.</a:t>
            </a:r>
            <a:endParaRPr lang="ru-RU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8580" indent="0">
              <a:buNone/>
            </a:pP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Што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написано пиром,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таво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ни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вырубиш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тапаром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89040"/>
            <a:ext cx="352839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304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 – проект</a:t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книжка - малышка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2816"/>
            <a:ext cx="565709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9038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68580" indent="0" algn="just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В ходе работы над данным исследованием   я  пришла  к выводам: </a:t>
            </a:r>
            <a:endParaRPr lang="ru-RU" sz="1800" b="1" dirty="0" smtClean="0">
              <a:latin typeface="Calibri"/>
              <a:ea typeface="Calibri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1. 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Что пословицы нужны и сегодня. Они украшают нашу речь, помогают выразить позицию говорящего.  </a:t>
            </a:r>
            <a:endParaRPr lang="ru-RU" sz="1800" b="1" dirty="0" smtClean="0">
              <a:latin typeface="Calibri"/>
              <a:ea typeface="Calibri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2. Пословицы это живость языка, ума,   они необходимы в нашем общении. </a:t>
            </a:r>
            <a:endParaRPr lang="ru-RU" sz="1800" b="1" dirty="0" smtClean="0">
              <a:latin typeface="Calibri"/>
              <a:ea typeface="Calibri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3. Правильное использование пословиц в речи отражает уровень воспитанности и культуры человека.</a:t>
            </a:r>
            <a:r>
              <a:rPr lang="ru-RU" dirty="0">
                <a:latin typeface="Times New Roman"/>
                <a:ea typeface="Calibri"/>
              </a:rPr>
              <a:t> </a:t>
            </a:r>
            <a:r>
              <a:rPr lang="ru-RU" dirty="0" smtClean="0">
                <a:latin typeface="Times New Roman"/>
                <a:ea typeface="Calibri"/>
              </a:rPr>
              <a:t> </a:t>
            </a:r>
          </a:p>
          <a:p>
            <a:pPr marL="68580" indent="0" algn="just"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Calibri"/>
              </a:rPr>
              <a:t>4. Пословица </a:t>
            </a:r>
            <a:r>
              <a:rPr lang="ru-RU" b="1" dirty="0">
                <a:latin typeface="Times New Roman"/>
                <a:ea typeface="Calibri"/>
              </a:rPr>
              <a:t>передает бытовые, социальные,  морально – этические народные взгляды. </a:t>
            </a:r>
            <a:endParaRPr lang="ru-RU" b="1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endParaRPr lang="ru-RU" sz="1800" b="1" dirty="0" smtClean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661248"/>
            <a:ext cx="4248472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1824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8640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Паспорт проектной работы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136904" cy="4968552"/>
          </a:xfrm>
        </p:spPr>
        <p:txBody>
          <a:bodyPr>
            <a:normAutofit/>
          </a:bodyPr>
          <a:lstStyle/>
          <a:p>
            <a:pPr marL="68580" indent="0" algn="just"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Цели проекта: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пополнить свой словарный запас кубанскими пословицами. 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конечном итоге, создать мини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–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проект  книжку – малышку   для практического применения.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 </a:t>
            </a:r>
          </a:p>
          <a:p>
            <a:pPr marL="68580" indent="0">
              <a:spcAft>
                <a:spcPts val="0"/>
              </a:spcAft>
              <a:buNone/>
            </a:pPr>
            <a:r>
              <a:rPr lang="ru-RU" sz="14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Задачи:</a:t>
            </a:r>
            <a:r>
              <a:rPr lang="ru-RU" sz="1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68580" indent="0">
              <a:spcAft>
                <a:spcPts val="0"/>
              </a:spcAft>
              <a:buNone/>
            </a:pPr>
            <a:r>
              <a:rPr lang="ru-RU" sz="1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1.Научиться искать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необходимую информацию с использованием различных источников.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68580" indent="0">
              <a:spcAft>
                <a:spcPts val="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 Выяснить что такое пословица, 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изучить историю их возникновения на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Кубани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68580" indent="0">
              <a:spcAft>
                <a:spcPts val="0"/>
              </a:spcAft>
              <a:buNone/>
            </a:pPr>
            <a:r>
              <a:rPr lang="ru-RU" sz="1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3.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Сравнить  пословицы, употребляемые  русским  и кубанским населением.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68580" indent="0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4. Создать   книжку - малышку  для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практического применения.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r>
              <a:rPr lang="ru-RU" sz="1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5.Провести   исследования по теме проекта:</a:t>
            </a:r>
            <a:r>
              <a:rPr lang="ru-RU" sz="1400" b="1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1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пословицы, которые знают мои одноклассники. Любимые пословицы моих  родителей. Какие пословицы нравятся   учителям нашей школы?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r>
              <a:rPr lang="ru-RU" sz="1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 smtClean="0">
              <a:latin typeface="Calibri"/>
              <a:ea typeface="Calibri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r>
              <a:rPr lang="ru-RU" sz="1400" b="1" dirty="0" smtClean="0">
                <a:latin typeface="Times New Roman"/>
                <a:ea typeface="Calibri"/>
                <a:cs typeface="Times New Roman"/>
              </a:rPr>
              <a:t>Методы исследования: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поисковый,  исследовательский, наглядно – иллюстративный, опрос. </a:t>
            </a:r>
            <a:endParaRPr lang="ru-RU" sz="1400" dirty="0" smtClean="0">
              <a:latin typeface="Calibri"/>
              <a:ea typeface="Calibri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 smtClean="0">
              <a:latin typeface="Calibri"/>
              <a:ea typeface="Calibri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r>
              <a:rPr lang="ru-RU" sz="1400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Выдвижение гипотез решения проблем:</a:t>
            </a:r>
            <a:r>
              <a:rPr lang="ru-RU" sz="1400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 я   предполагаю, что пословица воспитывает и отражает реальную действительность жизни населения. Она передает бытовые, социальные,  морально – этические народные взгляды. </a:t>
            </a:r>
            <a:endParaRPr lang="ru-RU" sz="1400" dirty="0" smtClean="0">
              <a:latin typeface="Calibri"/>
              <a:ea typeface="Calibri"/>
              <a:cs typeface="Times New Roman"/>
            </a:endParaRPr>
          </a:p>
          <a:p>
            <a:pPr marL="68580" indent="0" algn="just">
              <a:spcAft>
                <a:spcPts val="0"/>
              </a:spcAft>
              <a:buNone/>
            </a:pPr>
            <a:r>
              <a:rPr lang="ru-RU" sz="1400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68580" indent="0" algn="just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Предполагаемый продукт проекта: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создание мини – проекта  книжки - малышки кубанских пословиц.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6858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Срок реализации проекта:</a:t>
            </a:r>
            <a:r>
              <a:rPr lang="ru-RU" sz="1400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 2 недели. 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998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024744" cy="158417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пословице « бесчисленные множества мыслей, представлений   и объяснений»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Л. Н. Толстой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204864"/>
            <a:ext cx="6747894" cy="3051701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800" b="1" dirty="0" smtClean="0"/>
              <a:t> </a:t>
            </a:r>
            <a:r>
              <a:rPr lang="ru-RU" sz="2800" b="1" dirty="0" smtClean="0">
                <a:latin typeface="Times New Roman"/>
              </a:rPr>
              <a:t>П</a:t>
            </a:r>
            <a:r>
              <a:rPr lang="ru-RU" sz="2800" b="1" dirty="0" smtClean="0">
                <a:latin typeface="Times New Roman"/>
                <a:ea typeface="Calibri"/>
              </a:rPr>
              <a:t>ословица </a:t>
            </a:r>
            <a:r>
              <a:rPr lang="ru-RU" sz="2800" b="1" dirty="0">
                <a:latin typeface="Times New Roman"/>
                <a:ea typeface="Calibri"/>
              </a:rPr>
              <a:t>- это художественное произведение, – которое содержит широкое обобщение и выражает его в предельно краткой форме. </a:t>
            </a:r>
            <a:endParaRPr lang="ru-RU" sz="28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72008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05064"/>
            <a:ext cx="3284090" cy="244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2656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Кубанские пословицы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700808"/>
            <a:ext cx="7848988" cy="4608512"/>
          </a:xfrm>
        </p:spPr>
        <p:txBody>
          <a:bodyPr>
            <a:normAutofit/>
          </a:bodyPr>
          <a:lstStyle/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</a:t>
            </a: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о казаке,  казачке</a:t>
            </a: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endParaRPr lang="ru-RU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Сабля </a:t>
            </a: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казаку и славу принесёт, и честь </a:t>
            </a: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спасёт.</a:t>
            </a: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endParaRPr lang="ru-RU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8580" indent="0" fontAlgn="base">
              <a:lnSpc>
                <a:spcPts val="1500"/>
              </a:lnSpc>
              <a:buNone/>
            </a:pP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Казаку честь – Родину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беречь.</a:t>
            </a:r>
          </a:p>
          <a:p>
            <a:pPr marL="68580" indent="0" fontAlgn="base">
              <a:lnSpc>
                <a:spcPts val="1500"/>
              </a:lnSpc>
              <a:buNone/>
            </a:pPr>
            <a:endParaRPr lang="ru-RU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Дивчина </a:t>
            </a:r>
            <a:r>
              <a:rPr lang="ru-RU" b="1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шо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травушка, </a:t>
            </a:r>
            <a:r>
              <a:rPr lang="ru-RU" b="1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нэ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выростэ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без </a:t>
            </a:r>
            <a:r>
              <a:rPr lang="ru-RU" b="1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славушкы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endParaRPr lang="ru-RU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Як </a:t>
            </a:r>
            <a:r>
              <a:rPr lang="ru-RU" b="1" dirty="0" err="1">
                <a:latin typeface="Times New Roman" pitchFamily="18" charset="0"/>
                <a:ea typeface="Calibri"/>
                <a:cs typeface="Times New Roman" pitchFamily="18" charset="0"/>
              </a:rPr>
              <a:t>батько</a:t>
            </a: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 сказав, так и </a:t>
            </a:r>
            <a:r>
              <a:rPr lang="ru-RU" b="1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будэ</a:t>
            </a: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endParaRPr lang="ru-RU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Казак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без седла, что черкес без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кинжала.</a:t>
            </a: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68580" indent="0" fontAlgn="base">
              <a:lnSpc>
                <a:spcPts val="1500"/>
              </a:lnSpc>
              <a:spcAft>
                <a:spcPts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Казак </a:t>
            </a:r>
            <a:r>
              <a:rPr lang="ru-RU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в беде не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плачет.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509120"/>
            <a:ext cx="1689858" cy="1943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4178"/>
            <a:ext cx="1901825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2313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332656"/>
            <a:ext cx="7024744" cy="115212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Кубанские пословицы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7273" y="1484784"/>
            <a:ext cx="6777317" cy="2788897"/>
          </a:xfrm>
        </p:spPr>
        <p:txBody>
          <a:bodyPr>
            <a:normAutofit/>
          </a:bodyPr>
          <a:lstStyle/>
          <a:p>
            <a:pPr marL="6858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                                     о Родине </a:t>
            </a:r>
            <a:r>
              <a:rPr lang="ru-RU" i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 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68580" indent="0">
              <a:spcAft>
                <a:spcPts val="0"/>
              </a:spcAft>
              <a:buNone/>
            </a:pPr>
            <a:r>
              <a:rPr lang="ru-RU" sz="18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чужой сторонушке рад своей </a:t>
            </a:r>
            <a:r>
              <a:rPr lang="ru-RU" b="1" dirty="0" err="1" smtClean="0">
                <a:latin typeface="Times New Roman"/>
                <a:ea typeface="Calibri"/>
                <a:cs typeface="Times New Roman"/>
              </a:rPr>
              <a:t>воронушке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. Своя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земля и в горстке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мила.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latin typeface="Times New Roman"/>
                <a:ea typeface="Calibri"/>
                <a:cs typeface="Times New Roman"/>
              </a:rPr>
              <a:t>Родимая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сторонушка – матушка, а чужая –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мачеха.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84984"/>
            <a:ext cx="4968552" cy="3149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1893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024744" cy="864096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Кубанские пословицы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7065233" cy="3508977"/>
          </a:xfrm>
        </p:spPr>
        <p:txBody>
          <a:bodyPr>
            <a:normAutofit fontScale="92500" lnSpcReduction="10000"/>
          </a:bodyPr>
          <a:lstStyle/>
          <a:p>
            <a:pPr marL="6858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                           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о земле – матушке</a:t>
            </a:r>
          </a:p>
          <a:p>
            <a:pPr marL="6858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Палку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ткни – </a:t>
            </a:r>
            <a:r>
              <a:rPr lang="ru-RU" sz="2600" b="1" dirty="0" err="1">
                <a:latin typeface="Times New Roman"/>
                <a:ea typeface="Calibri"/>
                <a:cs typeface="Times New Roman"/>
              </a:rPr>
              <a:t>дэрево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вырастет</a:t>
            </a:r>
            <a:r>
              <a:rPr lang="ru-RU" sz="2600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ru-RU" sz="2600" i="1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2600" i="1" dirty="0">
                <a:latin typeface="Times New Roman"/>
                <a:ea typeface="Calibri"/>
                <a:cs typeface="Times New Roman"/>
              </a:rPr>
              <a:t>говорили о кубанской земле)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600" dirty="0">
                <a:latin typeface="Times New Roman"/>
                <a:ea typeface="Calibri"/>
                <a:cs typeface="Times New Roman"/>
              </a:rPr>
            </a:br>
            <a:r>
              <a:rPr lang="ru-RU" sz="2600" b="1" dirty="0" err="1" smtClean="0">
                <a:latin typeface="Times New Roman"/>
                <a:ea typeface="Calibri"/>
                <a:cs typeface="Times New Roman"/>
              </a:rPr>
              <a:t>Вэсэнний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 err="1">
                <a:latin typeface="Times New Roman"/>
                <a:ea typeface="Calibri"/>
                <a:cs typeface="Times New Roman"/>
              </a:rPr>
              <a:t>дэнь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 год </a:t>
            </a:r>
            <a:r>
              <a:rPr lang="ru-RU" sz="2600" b="1" dirty="0" err="1" smtClean="0">
                <a:latin typeface="Times New Roman"/>
                <a:ea typeface="Calibri"/>
                <a:cs typeface="Times New Roman"/>
              </a:rPr>
              <a:t>кормэ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ru-RU" sz="26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600" dirty="0">
                <a:latin typeface="Times New Roman"/>
                <a:ea typeface="Calibri"/>
                <a:cs typeface="Times New Roman"/>
              </a:rPr>
            </a:br>
            <a:r>
              <a:rPr lang="ru-RU" sz="2600" b="1" dirty="0" err="1" smtClean="0">
                <a:latin typeface="Times New Roman"/>
                <a:ea typeface="Calibri"/>
                <a:cs typeface="Times New Roman"/>
              </a:rPr>
              <a:t>Вэсняный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дождь </a:t>
            </a:r>
            <a:r>
              <a:rPr lang="ru-RU" sz="2600" b="1" dirty="0" err="1">
                <a:latin typeface="Times New Roman"/>
                <a:ea typeface="Calibri"/>
                <a:cs typeface="Times New Roman"/>
              </a:rPr>
              <a:t>лышним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 err="1">
                <a:latin typeface="Times New Roman"/>
                <a:ea typeface="Calibri"/>
                <a:cs typeface="Times New Roman"/>
              </a:rPr>
              <a:t>нэ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 err="1" smtClean="0">
                <a:latin typeface="Times New Roman"/>
                <a:ea typeface="Calibri"/>
                <a:cs typeface="Times New Roman"/>
              </a:rPr>
              <a:t>бувае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2600" dirty="0">
              <a:latin typeface="Times New Roman"/>
              <a:ea typeface="Calibri"/>
              <a:cs typeface="Times New Roman"/>
            </a:endParaRPr>
          </a:p>
          <a:p>
            <a:pPr marL="6858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2600" b="1" dirty="0" err="1" smtClean="0">
                <a:latin typeface="Times New Roman"/>
                <a:ea typeface="Calibri"/>
                <a:cs typeface="Times New Roman"/>
              </a:rPr>
              <a:t>Вэсна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красна </a:t>
            </a:r>
            <a:r>
              <a:rPr lang="ru-RU" sz="2600" b="1" dirty="0" err="1">
                <a:latin typeface="Times New Roman"/>
                <a:ea typeface="Calibri"/>
                <a:cs typeface="Times New Roman"/>
              </a:rPr>
              <a:t>цвитами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, а </a:t>
            </a:r>
            <a:r>
              <a:rPr lang="ru-RU" sz="2600" b="1" dirty="0" err="1">
                <a:latin typeface="Times New Roman"/>
                <a:ea typeface="Calibri"/>
                <a:cs typeface="Times New Roman"/>
              </a:rPr>
              <a:t>осинь</a:t>
            </a:r>
            <a:r>
              <a:rPr lang="ru-RU" sz="26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снопами.</a:t>
            </a:r>
          </a:p>
          <a:p>
            <a:pPr marL="6858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2600" b="1" dirty="0" err="1" smtClean="0">
                <a:latin typeface="Times New Roman"/>
                <a:ea typeface="Calibri"/>
                <a:cs typeface="Times New Roman"/>
              </a:rPr>
              <a:t>Вэсною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 пахоту </a:t>
            </a:r>
            <a:r>
              <a:rPr lang="ru-RU" sz="2600" b="1" dirty="0" err="1" smtClean="0">
                <a:latin typeface="Times New Roman"/>
                <a:ea typeface="Calibri"/>
                <a:cs typeface="Times New Roman"/>
              </a:rPr>
              <a:t>затянэш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 – зимой </a:t>
            </a:r>
            <a:r>
              <a:rPr lang="ru-RU" sz="2600" b="1" dirty="0" err="1" smtClean="0">
                <a:latin typeface="Times New Roman"/>
                <a:ea typeface="Calibri"/>
                <a:cs typeface="Times New Roman"/>
              </a:rPr>
              <a:t>ногы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600" b="1" dirty="0" err="1" smtClean="0">
                <a:latin typeface="Times New Roman"/>
                <a:ea typeface="Calibri"/>
                <a:cs typeface="Times New Roman"/>
              </a:rPr>
              <a:t>протянэш</a:t>
            </a:r>
            <a:r>
              <a:rPr lang="ru-RU" sz="2600" b="1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26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653135"/>
            <a:ext cx="3220511" cy="17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9848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692696"/>
            <a:ext cx="6777317" cy="3600400"/>
          </a:xfrm>
        </p:spPr>
        <p:txBody>
          <a:bodyPr>
            <a:normAutofit fontScale="92500" lnSpcReduction="20000"/>
          </a:bodyPr>
          <a:lstStyle/>
          <a:p>
            <a:pPr marL="68580" indent="0" algn="ctr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Кубанские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пословицы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b="1" dirty="0" smtClean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6858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sz="26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    о     труде </a:t>
            </a:r>
            <a:endParaRPr lang="ru-RU" sz="2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8580" lvl="0" indent="0">
              <a:lnSpc>
                <a:spcPct val="115000"/>
              </a:lnSpc>
              <a:spcAft>
                <a:spcPts val="600"/>
              </a:spcAft>
              <a:buClr>
                <a:srgbClr val="94C600"/>
              </a:buClr>
              <a:buNone/>
            </a:pPr>
            <a:r>
              <a:rPr lang="ru-RU" sz="26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Бис 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труда ни вынешь и рыбки из </a:t>
            </a:r>
            <a:r>
              <a:rPr lang="ru-RU" sz="26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пруда.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Кто 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рана </a:t>
            </a:r>
            <a:r>
              <a:rPr lang="ru-RU" sz="2600" b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встаеть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таму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и </a:t>
            </a:r>
            <a:r>
              <a:rPr lang="ru-RU" sz="2600" b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бох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даеть</a:t>
            </a:r>
            <a:r>
              <a:rPr lang="ru-RU" sz="26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6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Гуляй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Да </a:t>
            </a:r>
            <a:r>
              <a:rPr lang="ru-RU" sz="2600" b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дила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нэ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забувай</a:t>
            </a:r>
            <a:r>
              <a:rPr lang="ru-RU" sz="26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600" b="1" dirty="0" err="1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Нэ</a:t>
            </a:r>
            <a:r>
              <a:rPr lang="ru-RU" sz="26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сыды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сложа </a:t>
            </a:r>
            <a:r>
              <a:rPr lang="ru-RU" sz="2600" b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рукы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та й </a:t>
            </a:r>
            <a:r>
              <a:rPr lang="ru-RU" sz="2600" b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нэ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будэ</a:t>
            </a:r>
            <a:r>
              <a:rPr lang="ru-RU" sz="2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скуки.</a:t>
            </a:r>
          </a:p>
          <a:p>
            <a:pPr marL="68580" lvl="0" indent="0">
              <a:lnSpc>
                <a:spcPct val="115000"/>
              </a:lnSpc>
              <a:spcAft>
                <a:spcPts val="600"/>
              </a:spcAft>
              <a:buClr>
                <a:srgbClr val="94C600"/>
              </a:buClr>
              <a:buNone/>
            </a:pPr>
            <a:r>
              <a:rPr lang="ru-RU" sz="2600" b="1" dirty="0" err="1" smtClean="0">
                <a:solidFill>
                  <a:srgbClr val="3E3D2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Вэсною</a:t>
            </a:r>
            <a:r>
              <a:rPr lang="ru-RU" sz="2600" b="1" dirty="0" smtClean="0">
                <a:solidFill>
                  <a:srgbClr val="3E3D2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600" b="1" dirty="0">
                <a:solidFill>
                  <a:srgbClr val="3E3D2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пахоту </a:t>
            </a:r>
            <a:r>
              <a:rPr lang="ru-RU" sz="2600" b="1" dirty="0" err="1">
                <a:solidFill>
                  <a:srgbClr val="3E3D2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затянэш</a:t>
            </a:r>
            <a:r>
              <a:rPr lang="ru-RU" sz="2600" b="1" dirty="0">
                <a:solidFill>
                  <a:srgbClr val="3E3D2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– зимой </a:t>
            </a:r>
            <a:r>
              <a:rPr lang="ru-RU" sz="2600" b="1" dirty="0" err="1">
                <a:solidFill>
                  <a:srgbClr val="3E3D2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ногы</a:t>
            </a:r>
            <a:r>
              <a:rPr lang="ru-RU" sz="2600" b="1" dirty="0">
                <a:solidFill>
                  <a:srgbClr val="3E3D2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600" b="1" dirty="0" err="1" smtClean="0">
                <a:solidFill>
                  <a:srgbClr val="3E3D2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протянэш</a:t>
            </a:r>
            <a:r>
              <a:rPr lang="ru-RU" sz="2600" b="1" dirty="0" smtClean="0">
                <a:solidFill>
                  <a:srgbClr val="3E3D2D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2600" dirty="0">
              <a:solidFill>
                <a:srgbClr val="3E3D2D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68580" indent="0">
              <a:lnSpc>
                <a:spcPct val="115000"/>
              </a:lnSpc>
              <a:spcAft>
                <a:spcPts val="600"/>
              </a:spcAft>
              <a:buNone/>
            </a:pPr>
            <a:endParaRPr lang="ru-RU" sz="31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221088"/>
            <a:ext cx="2880320" cy="223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9424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548680"/>
            <a:ext cx="7024744" cy="9361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Кубанские пословицы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28800"/>
            <a:ext cx="7272808" cy="2284841"/>
          </a:xfrm>
        </p:spPr>
        <p:txBody>
          <a:bodyPr/>
          <a:lstStyle/>
          <a:p>
            <a:pPr marL="68580" indent="0" algn="ctr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о 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дружбе</a:t>
            </a:r>
            <a:endParaRPr lang="ru-RU" b="1" dirty="0">
              <a:solidFill>
                <a:srgbClr val="333333"/>
              </a:solidFill>
              <a:latin typeface="Times New Roman"/>
              <a:ea typeface="Times New Roman"/>
              <a:cs typeface="Times New Roman"/>
            </a:endParaRPr>
          </a:p>
          <a:p>
            <a:pPr marL="6858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Нового 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друга желай, а старого не 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забывай. </a:t>
            </a:r>
          </a:p>
          <a:p>
            <a:pPr marL="68580" indent="0">
              <a:lnSpc>
                <a:spcPct val="115000"/>
              </a:lnSpc>
              <a:spcAft>
                <a:spcPts val="600"/>
              </a:spcAft>
              <a:buNone/>
            </a:pPr>
            <a:r>
              <a:rPr lang="ru-RU" b="1" dirty="0" err="1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Нэ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считай друга в гульбе, а считай в 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беде.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Все 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добро , что ново, а друг, когда </a:t>
            </a:r>
            <a:r>
              <a:rPr lang="ru-RU" b="1" dirty="0" smtClean="0">
                <a:solidFill>
                  <a:srgbClr val="333333"/>
                </a:solidFill>
                <a:latin typeface="Times New Roman"/>
                <a:ea typeface="Times New Roman"/>
                <a:cs typeface="Times New Roman"/>
              </a:rPr>
              <a:t>стар.</a:t>
            </a:r>
            <a:endParaRPr lang="ru-RU" dirty="0"/>
          </a:p>
        </p:txBody>
      </p:sp>
      <p:pic>
        <p:nvPicPr>
          <p:cNvPr id="5" name="Рисунок 4" descr="C:\Documents and Settings\Нина\Мои документы\музыка уроки\Мои рисунки\MP Navigator EX\2014_02_26\IMG_0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648" t="52132" r="6728" b="12780"/>
          <a:stretch/>
        </p:blipFill>
        <p:spPr bwMode="auto">
          <a:xfrm>
            <a:off x="2771800" y="3789040"/>
            <a:ext cx="3744416" cy="25202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9896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96117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исследования: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опрос одноклассников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ученика знают  по 6 пословиц,</a:t>
            </a:r>
          </a:p>
          <a:p>
            <a:pPr marL="6858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 человек назвали 3 пословицы,</a:t>
            </a:r>
          </a:p>
          <a:p>
            <a:pPr marL="6858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 по 2 пословицы,</a:t>
            </a:r>
          </a:p>
          <a:p>
            <a:pPr marL="6858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еловека по 1 пословицы.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17032"/>
            <a:ext cx="352839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0306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180</TotalTime>
  <Words>439</Words>
  <Application>Microsoft Office PowerPoint</Application>
  <PresentationFormat>Экран (4:3)</PresentationFormat>
  <Paragraphs>76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Остин</vt:lpstr>
      <vt:lpstr> Исследовательский проект  по кубановедению</vt:lpstr>
      <vt:lpstr>Паспорт проектной работы</vt:lpstr>
      <vt:lpstr>В пословице « бесчисленные множества мыслей, представлений   и объяснений»                                                 Л. Н. Толстой</vt:lpstr>
      <vt:lpstr>            Кубанские пословицы</vt:lpstr>
      <vt:lpstr>Кубанские пословицы</vt:lpstr>
      <vt:lpstr>Кубанские пословицы</vt:lpstr>
      <vt:lpstr>Слайд 7</vt:lpstr>
      <vt:lpstr>Кубанские пословицы</vt:lpstr>
      <vt:lpstr>Результаты исследования: опрос одноклассников</vt:lpstr>
      <vt:lpstr>Любимые пословицы моих                  родителей</vt:lpstr>
      <vt:lpstr> Пословицы, которые  нравятся   учителям нашей школы </vt:lpstr>
      <vt:lpstr> Мини – проект книжка - малышка</vt:lpstr>
      <vt:lpstr>Заключение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по кубановедению</dc:title>
  <dc:creator>Нина</dc:creator>
  <cp:lastModifiedBy>Ad_Astra</cp:lastModifiedBy>
  <cp:revision>23</cp:revision>
  <dcterms:created xsi:type="dcterms:W3CDTF">2014-02-25T15:58:20Z</dcterms:created>
  <dcterms:modified xsi:type="dcterms:W3CDTF">2014-12-17T10:27:04Z</dcterms:modified>
</cp:coreProperties>
</file>